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DC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45" d="100"/>
          <a:sy n="45" d="100"/>
        </p:scale>
        <p:origin x="1452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8EC12B-8EE1-42A3-ACAB-4636965DDEC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22FADEF-E796-40BC-9E9F-E306882D0A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944A70-4B52-4348-8390-87B6C93343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0F717-330C-4745-871E-7873D331E241}" type="datetimeFigureOut">
              <a:rPr lang="en-US" smtClean="0"/>
              <a:t>12/4/2022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3CE094-BCAE-4154-A235-A8A6D12D60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CD5D19-12F0-40EB-9464-F293A2366C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A736A-235F-4818-BA00-78B8EF88AC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6756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BA91C3-E055-4521-8F22-A7DD275526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3A58334-E7DB-4CB4-AEB4-996467D118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5FF18C-7854-426F-A458-22331E0D2E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0F717-330C-4745-871E-7873D331E241}" type="datetimeFigureOut">
              <a:rPr lang="en-US" smtClean="0"/>
              <a:t>12/4/2022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66D1F4-B87F-4C37-972D-480D5B7928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66D3E4-B125-42FB-AEBC-2E1030FB3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A736A-235F-4818-BA00-78B8EF88AC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06607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E84194B-D1E1-4351-AA35-829E448DA9B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2CB7F7C-4E14-4480-8B02-6C9E2923A86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45F127-FB65-461F-A59A-CD625705EE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0F717-330C-4745-871E-7873D331E241}" type="datetimeFigureOut">
              <a:rPr lang="en-US" smtClean="0"/>
              <a:t>12/4/2022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517198-1F87-408B-98F2-B1658CCB6F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5B8DB2-E35E-4147-9C3A-F98CC849CA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A736A-235F-4818-BA00-78B8EF88AC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67099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AFE6CB-5299-4CC4-BAF4-D783DD2001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5AB5AB-CE41-4DEA-A898-F6AF2E85A5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AD1026-8710-4D1D-AEB9-913C15BDA7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0F717-330C-4745-871E-7873D331E241}" type="datetimeFigureOut">
              <a:rPr lang="en-US" smtClean="0"/>
              <a:t>12/4/2022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452D89-DEB4-4FA1-846B-20B3AAACB3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BD14D9-EBCA-44B4-BF7F-77800CC8DF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A736A-235F-4818-BA00-78B8EF88AC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234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A1A914-C1EF-456D-BA41-E269F583F3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9F3BE6-EFB7-4EEC-9AA4-0ACA05FB96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92F634-AB17-4BD2-97EA-0A38B8083A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0F717-330C-4745-871E-7873D331E241}" type="datetimeFigureOut">
              <a:rPr lang="en-US" smtClean="0"/>
              <a:t>12/4/2022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5B548E-A7D3-46CD-976F-0FC65CE181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9AD36F-542B-43DF-982B-4AE28A7110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A736A-235F-4818-BA00-78B8EF88AC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9027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986054-C390-44DB-8D17-33D01A4E9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4FC3C0-000C-4274-BB3A-4B5C5E0F596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80BC16-50CA-4FC7-A7BE-F3F5F7200D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36BCB49-7E71-44DD-AD87-C4EF330822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0F717-330C-4745-871E-7873D331E241}" type="datetimeFigureOut">
              <a:rPr lang="en-US" smtClean="0"/>
              <a:t>12/4/2022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DAB50B-3318-4CC7-8170-94475860BB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261C08-3114-4F15-B8E1-C3B1F14ADC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A736A-235F-4818-BA00-78B8EF88AC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1984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9581B2-42F4-4767-9CD4-2AAEA195E9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C2AAE57-349D-4A71-88CE-89737D6358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48F09E8-ABAF-4316-8985-9294F1F646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9BFF6F2-1FED-4102-90A4-F016E524B5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67A8820-3BE0-4302-B99F-A09997584A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4F88E92-B553-426B-9C96-50940C3583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0F717-330C-4745-871E-7873D331E241}" type="datetimeFigureOut">
              <a:rPr lang="en-US" smtClean="0"/>
              <a:t>12/4/2022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C6EBCDF-850B-45D7-ACD7-5AA91364F5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9805886-696E-468A-8B74-E5B5535541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A736A-235F-4818-BA00-78B8EF88AC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1106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5AA593-E415-4ACE-83A7-322930A2AB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1156D2-621A-4C16-BA7F-24FDA7C351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0F717-330C-4745-871E-7873D331E241}" type="datetimeFigureOut">
              <a:rPr lang="en-US" smtClean="0"/>
              <a:t>12/4/2022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85CFF2F-11D1-4740-8293-709B0FA58B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1980EBC-B765-4F67-8814-094DC587AB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A736A-235F-4818-BA00-78B8EF88AC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98403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5B2630F-E848-4067-B112-D23A246091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0F717-330C-4745-871E-7873D331E241}" type="datetimeFigureOut">
              <a:rPr lang="en-US" smtClean="0"/>
              <a:t>12/4/2022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9293913-4E10-42CF-834F-C0EF5F3695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E2640C-75BD-4354-9CBB-11D9F9C833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A736A-235F-4818-BA00-78B8EF88AC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777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25E54E-646C-488E-9E10-4729EAC1E2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97F9F1-48F3-4A2D-9632-A70BD6670A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DF49A37-26AF-4637-B7E2-79BB292FA0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343C9DF-C975-44C7-BC4D-DE275A3D8F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0F717-330C-4745-871E-7873D331E241}" type="datetimeFigureOut">
              <a:rPr lang="en-US" smtClean="0"/>
              <a:t>12/4/2022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B2129B-473F-4102-99BC-E6A788B677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030A9BF-2C82-4F87-95B4-4E1E753F5C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A736A-235F-4818-BA00-78B8EF88AC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86819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F951E6-7832-4FD3-8315-905D772FEF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28F3AEE-AE41-4F6C-9F00-56DE808EF83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C9C63D8-34F5-4FAD-B719-72E450F856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95B1253-7B41-4798-B169-2DCF539DF5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0F717-330C-4745-871E-7873D331E241}" type="datetimeFigureOut">
              <a:rPr lang="en-US" smtClean="0"/>
              <a:t>12/4/2022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69CBC46-D66B-4453-9329-C6B1DF463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ED93259-F11A-44BC-83BB-6870C3D892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A736A-235F-4818-BA00-78B8EF88AC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95494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1251ED7-38CA-43BB-8B27-69B17E144B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97A35BF-8EEB-4619-B013-3FCFDBF3CC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E92985-6106-421D-84FC-93BD3315815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D0F717-330C-4745-871E-7873D331E241}" type="datetimeFigureOut">
              <a:rPr lang="en-US" smtClean="0"/>
              <a:t>12/4/2022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49B97B-DB23-4CB4-96B2-65E2B58246D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55756F-96D1-400D-B550-47D43CAEA03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0A736A-235F-4818-BA00-78B8EF88AC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0812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3A58EC00-CF05-433E-B8F8-0B939391E17B}"/>
              </a:ext>
            </a:extLst>
          </p:cNvPr>
          <p:cNvSpPr txBox="1"/>
          <p:nvPr/>
        </p:nvSpPr>
        <p:spPr>
          <a:xfrm>
            <a:off x="293767" y="2305615"/>
            <a:ext cx="11604465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i="1" u="none" strike="noStrike" baseline="0" dirty="0">
                <a:latin typeface="Century Gothic" panose="020B0502020202020204" pitchFamily="34" charset="0"/>
              </a:rPr>
              <a:t>None of the </a:t>
            </a:r>
            <a:r>
              <a:rPr lang="en-US" sz="2800" i="1" dirty="0">
                <a:latin typeface="Century Gothic" panose="020B0502020202020204" pitchFamily="34" charset="0"/>
              </a:rPr>
              <a:t>individuals in a position to influence the content</a:t>
            </a:r>
            <a:r>
              <a:rPr lang="en-US" sz="2800" i="1" u="none" strike="noStrike" baseline="0" dirty="0">
                <a:latin typeface="Century Gothic" panose="020B0502020202020204" pitchFamily="34" charset="0"/>
              </a:rPr>
              <a:t> for this educational activity have a relevant financial relationship(s) to disclose with ineligible companies whose primary business is producing, marketing, selling, re-selling, or distributing healthcare products used by or on patients.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66B479E-9152-44B4-A428-BB27976C23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292" y="426853"/>
            <a:ext cx="4668715" cy="58756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CA923DBE-31EF-4BBC-8E92-FEBD3C2CC70C}"/>
              </a:ext>
            </a:extLst>
          </p:cNvPr>
          <p:cNvSpPr txBox="1"/>
          <p:nvPr/>
        </p:nvSpPr>
        <p:spPr>
          <a:xfrm>
            <a:off x="5514658" y="459023"/>
            <a:ext cx="609361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2800" b="1" i="1" u="none" strike="noStrike" baseline="0" dirty="0">
                <a:latin typeface="Century Gothic" panose="020B0502020202020204" pitchFamily="34" charset="0"/>
              </a:rPr>
              <a:t>Disclosure Statement</a:t>
            </a:r>
          </a:p>
        </p:txBody>
      </p:sp>
    </p:spTree>
    <p:extLst>
      <p:ext uri="{BB962C8B-B14F-4D97-AF65-F5344CB8AC3E}">
        <p14:creationId xmlns:p14="http://schemas.microsoft.com/office/powerpoint/2010/main" val="40061075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3A58EC00-CF05-433E-B8F8-0B939391E17B}"/>
              </a:ext>
            </a:extLst>
          </p:cNvPr>
          <p:cNvSpPr txBox="1"/>
          <p:nvPr/>
        </p:nvSpPr>
        <p:spPr>
          <a:xfrm>
            <a:off x="293767" y="1882886"/>
            <a:ext cx="11604465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i="1" u="none" strike="noStrike" baseline="0" dirty="0">
                <a:latin typeface="Century Gothic" panose="020B0502020202020204" pitchFamily="34" charset="0"/>
              </a:rPr>
              <a:t>None of the </a:t>
            </a:r>
            <a:r>
              <a:rPr lang="en-US" sz="2400" i="1" dirty="0">
                <a:latin typeface="Century Gothic" panose="020B0502020202020204" pitchFamily="34" charset="0"/>
              </a:rPr>
              <a:t>individuals in a position to influence the content</a:t>
            </a:r>
            <a:r>
              <a:rPr lang="en-US" sz="2400" i="1" u="none" strike="noStrike" baseline="0" dirty="0">
                <a:latin typeface="Century Gothic" panose="020B0502020202020204" pitchFamily="34" charset="0"/>
              </a:rPr>
              <a:t> for this educational activity have a relevant financial relationship(s) to disclose with ineligible companies whose primary business is producing, marketing, selling, re-selling, or distributing healthcare products used by or on patients, except:</a:t>
            </a:r>
          </a:p>
          <a:p>
            <a:pPr algn="ctr"/>
            <a:endParaRPr lang="en-US" sz="2400" i="1" dirty="0">
              <a:latin typeface="Century Gothic" panose="020B0502020202020204" pitchFamily="34" charset="0"/>
            </a:endParaRPr>
          </a:p>
          <a:p>
            <a:pPr algn="ctr"/>
            <a:r>
              <a:rPr lang="en-US" sz="2400" i="1" u="none" strike="noStrike" baseline="0" dirty="0">
                <a:latin typeface="Century Gothic" panose="020B0502020202020204" pitchFamily="34" charset="0"/>
              </a:rPr>
              <a:t>NAME, ROLE for this educational event, disclosed the following relationships:</a:t>
            </a:r>
          </a:p>
          <a:p>
            <a:pPr algn="ctr"/>
            <a:endParaRPr lang="en-US" sz="2400" i="1" u="none" strike="noStrike" baseline="0" dirty="0">
              <a:latin typeface="Century Gothic" panose="020B0502020202020204" pitchFamily="34" charset="0"/>
            </a:endParaRP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en-US" sz="2400" i="1" u="none" strike="noStrike" baseline="0" dirty="0">
                <a:latin typeface="Century Gothic" panose="020B0502020202020204" pitchFamily="34" charset="0"/>
              </a:rPr>
              <a:t>Company Name – Relationship with Company </a:t>
            </a:r>
            <a:endParaRPr lang="en-US" sz="2400" i="1" dirty="0">
              <a:latin typeface="Century Gothic" panose="020B0502020202020204" pitchFamily="34" charset="0"/>
            </a:endParaRPr>
          </a:p>
          <a:p>
            <a:pPr algn="ctr"/>
            <a:endParaRPr lang="en-US" sz="2400" i="1" dirty="0">
              <a:latin typeface="Century Gothic" panose="020B0502020202020204" pitchFamily="34" charset="0"/>
            </a:endParaRPr>
          </a:p>
          <a:p>
            <a:pPr algn="ctr"/>
            <a:r>
              <a:rPr lang="en-US" sz="2400" i="1" u="none" strike="noStrike" baseline="0" dirty="0">
                <a:latin typeface="Century Gothic" panose="020B0502020202020204" pitchFamily="34" charset="0"/>
              </a:rPr>
              <a:t>All of the relevant financial relationships listed for these individuals have been mitigated.</a:t>
            </a:r>
            <a:endParaRPr lang="en-US" sz="2400" dirty="0">
              <a:latin typeface="Century Gothic" panose="020B0502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7888F6D-07E4-47E7-9FDB-095563F3DA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292" y="426853"/>
            <a:ext cx="4668715" cy="58756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FFB0153-4680-4DA6-B84A-383B5FB2FE3A}"/>
              </a:ext>
            </a:extLst>
          </p:cNvPr>
          <p:cNvSpPr txBox="1"/>
          <p:nvPr/>
        </p:nvSpPr>
        <p:spPr>
          <a:xfrm>
            <a:off x="5514658" y="459023"/>
            <a:ext cx="609361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2800" b="1" i="1" u="none" strike="noStrike" baseline="0" dirty="0">
                <a:latin typeface="Century Gothic" panose="020B0502020202020204" pitchFamily="34" charset="0"/>
              </a:rPr>
              <a:t>Disclosure Statement</a:t>
            </a:r>
          </a:p>
        </p:txBody>
      </p:sp>
    </p:spTree>
    <p:extLst>
      <p:ext uri="{BB962C8B-B14F-4D97-AF65-F5344CB8AC3E}">
        <p14:creationId xmlns:p14="http://schemas.microsoft.com/office/powerpoint/2010/main" val="29997869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</TotalTime>
  <Words>139</Words>
  <Application>Microsoft Office PowerPoint</Application>
  <PresentationFormat>Widescreen</PresentationFormat>
  <Paragraphs>10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Century Gothic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Cunningham, Ericka L.</dc:creator>
  <cp:lastModifiedBy>Ericka</cp:lastModifiedBy>
  <cp:revision>9</cp:revision>
  <dcterms:created xsi:type="dcterms:W3CDTF">2022-05-25T13:47:21Z</dcterms:created>
  <dcterms:modified xsi:type="dcterms:W3CDTF">2022-12-04T21:53:14Z</dcterms:modified>
</cp:coreProperties>
</file>